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5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4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7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5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135C-50EA-45D0-A5ED-24BAC90D5FE3}" type="datetimeFigureOut">
              <a:rPr lang="en-US" smtClean="0"/>
              <a:t>19-06-2023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D8D5-EB3F-46F1-8416-ABFB49BA3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084" y="152400"/>
            <a:ext cx="439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Registration under ABC platform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614065"/>
            <a:ext cx="308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Web address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www.abc.gov.in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" b="4515"/>
          <a:stretch/>
        </p:blipFill>
        <p:spPr bwMode="auto">
          <a:xfrm>
            <a:off x="457200" y="990600"/>
            <a:ext cx="84582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7467600" y="1578549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Arrow 1"/>
          <p:cNvSpPr/>
          <p:nvPr/>
        </p:nvSpPr>
        <p:spPr>
          <a:xfrm>
            <a:off x="8330264" y="1725536"/>
            <a:ext cx="685800" cy="31562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4180" b="272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3847" b="4849"/>
          <a:stretch/>
        </p:blipFill>
        <p:spPr bwMode="auto">
          <a:xfrm>
            <a:off x="838200" y="304800"/>
            <a:ext cx="762000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62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 b="33110"/>
          <a:stretch/>
        </p:blipFill>
        <p:spPr bwMode="auto">
          <a:xfrm>
            <a:off x="685800" y="304800"/>
            <a:ext cx="7620000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11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b="27090"/>
          <a:stretch/>
        </p:blipFill>
        <p:spPr bwMode="auto">
          <a:xfrm>
            <a:off x="762000" y="381000"/>
            <a:ext cx="7696200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0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4516" b="214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025" y="1752600"/>
            <a:ext cx="189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XXXXXXXXXXXXX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218725" y="2269509"/>
            <a:ext cx="11726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XXXXXXXXXXXXX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438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3010" b="5518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7677750" y="12192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8390825" y="1314450"/>
            <a:ext cx="381000" cy="1905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4014" b="4348"/>
          <a:stretch/>
        </p:blipFill>
        <p:spPr bwMode="auto">
          <a:xfrm>
            <a:off x="609600" y="381000"/>
            <a:ext cx="76200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Up Arrow 2"/>
          <p:cNvSpPr/>
          <p:nvPr/>
        </p:nvSpPr>
        <p:spPr>
          <a:xfrm flipV="1">
            <a:off x="4079908" y="3629525"/>
            <a:ext cx="228600" cy="1828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9624"/>
            <a:ext cx="8610600" cy="6848375"/>
            <a:chOff x="533400" y="152400"/>
            <a:chExt cx="8229600" cy="6553200"/>
          </a:xfrm>
        </p:grpSpPr>
        <p:pic>
          <p:nvPicPr>
            <p:cNvPr id="2" name="Picture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9" b="3679"/>
            <a:stretch/>
          </p:blipFill>
          <p:spPr bwMode="auto">
            <a:xfrm>
              <a:off x="533400" y="152400"/>
              <a:ext cx="8229600" cy="6553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419375" y="1893143"/>
              <a:ext cx="609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XXXXXXX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02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685800" y="308472"/>
            <a:chExt cx="8395855" cy="6527494"/>
          </a:xfrm>
        </p:grpSpPr>
        <p:pic>
          <p:nvPicPr>
            <p:cNvPr id="2" name="Picture 1"/>
            <p:cNvPicPr/>
            <p:nvPr/>
          </p:nvPicPr>
          <p:blipFill rotWithShape="1">
            <a:blip r:embed="rId2"/>
            <a:srcRect t="3344" b="4348"/>
            <a:stretch/>
          </p:blipFill>
          <p:spPr bwMode="auto">
            <a:xfrm>
              <a:off x="685800" y="308472"/>
              <a:ext cx="8395855" cy="65274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677374" y="2076621"/>
              <a:ext cx="6096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XXXXXXX</a:t>
              </a:r>
              <a:endParaRPr lang="en-US" sz="9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42024" y="2497776"/>
              <a:ext cx="1116932" cy="21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XXXXXXXXXXXXXXXX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0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4014" b="41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90250" y="3334350"/>
            <a:ext cx="3048000" cy="83820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4349" b="45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610274" y="533400"/>
            <a:ext cx="3628725" cy="3132849"/>
            <a:chOff x="3610274" y="533400"/>
            <a:chExt cx="3628725" cy="3132849"/>
          </a:xfrm>
        </p:grpSpPr>
        <p:sp>
          <p:nvSpPr>
            <p:cNvPr id="3" name="TextBox 2"/>
            <p:cNvSpPr txBox="1"/>
            <p:nvPr/>
          </p:nvSpPr>
          <p:spPr>
            <a:xfrm>
              <a:off x="3610274" y="2864493"/>
              <a:ext cx="13427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XXXXXXXXXXXXXXXXXX</a:t>
              </a:r>
              <a:endParaRPr lang="en-US" sz="9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57325" y="3435417"/>
              <a:ext cx="7908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XXXXXXXXX</a:t>
              </a:r>
              <a:endParaRPr lang="en-US" sz="9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43074" y="533400"/>
              <a:ext cx="14959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XXXXXXXXXXXXXXXXXX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29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3177" b="40803"/>
          <a:stretch/>
        </p:blipFill>
        <p:spPr bwMode="auto">
          <a:xfrm>
            <a:off x="685800" y="152400"/>
            <a:ext cx="80772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91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3679" b="551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850" y="4372275"/>
            <a:ext cx="895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XXXXXXXxxxx</a:t>
            </a:r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2971800" y="4119611"/>
            <a:ext cx="3048000" cy="838200"/>
          </a:xfrm>
          <a:prstGeom prst="rect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Special Officer</dc:creator>
  <cp:lastModifiedBy>Special Officer</cp:lastModifiedBy>
  <cp:revision>16</cp:revision>
  <dcterms:created xsi:type="dcterms:W3CDTF">2023-03-22T06:12:22Z</dcterms:created>
  <dcterms:modified xsi:type="dcterms:W3CDTF">2023-06-19T07:53:04Z</dcterms:modified>
</cp:coreProperties>
</file>